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8" r:id="rId2"/>
    <p:sldId id="256" r:id="rId3"/>
    <p:sldId id="257" r:id="rId4"/>
    <p:sldId id="262" r:id="rId5"/>
    <p:sldId id="259" r:id="rId6"/>
    <p:sldId id="261" r:id="rId7"/>
    <p:sldId id="287" r:id="rId8"/>
    <p:sldId id="286" r:id="rId9"/>
    <p:sldId id="288" r:id="rId10"/>
    <p:sldId id="289" r:id="rId11"/>
    <p:sldId id="290" r:id="rId12"/>
    <p:sldId id="26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Muli" panose="020B0604020202020204" charset="0"/>
      <p:regular r:id="rId23"/>
      <p:bold r:id="rId24"/>
      <p:italic r:id="rId25"/>
      <p:boldItalic r:id="rId26"/>
    </p:embeddedFont>
    <p:embeddedFont>
      <p:font typeface="Nixie One" panose="020B0604020202020204" charset="0"/>
      <p:regular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8EA4-FF89-4516-89C7-179B69B18C83}">
  <a:tblStyle styleId="{0EBC8EA4-FF89-4516-89C7-179B69B18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41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06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02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37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55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err="1"/>
              <a:t>Tôi</a:t>
            </a:r>
            <a:r>
              <a:rPr lang="en-US" sz="3600" b="1" dirty="0"/>
              <a:t> </a:t>
            </a:r>
            <a:r>
              <a:rPr lang="en-US" sz="3600" b="1" dirty="0" err="1"/>
              <a:t>là</a:t>
            </a:r>
            <a:r>
              <a:rPr lang="en-US" sz="3600" b="1" dirty="0"/>
              <a:t> Quang Diệu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About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6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32502" y="491416"/>
            <a:ext cx="5979741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them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giả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4572000" y="1528997"/>
            <a:ext cx="4504544" cy="297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“About Me”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bar.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icon “homepage” ở tr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ớc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giới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thiệu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chủ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962CA-E45D-4B4D-A5CA-779BC188C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7" y="1685920"/>
            <a:ext cx="4284093" cy="24775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74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>
            <a:spLocks noGrp="1"/>
          </p:cNvSpPr>
          <p:nvPr>
            <p:ph type="title" idx="4294967295"/>
          </p:nvPr>
        </p:nvSpPr>
        <p:spPr>
          <a:xfrm>
            <a:off x="445020" y="952500"/>
            <a:ext cx="2695500" cy="32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E29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Watching!</a:t>
            </a:r>
            <a:endParaRPr sz="2800" b="1" dirty="0">
              <a:solidFill>
                <a:srgbClr val="0E29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973733" y="1699517"/>
            <a:ext cx="719653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Web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C951BB-B39C-4B08-861F-6948259D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226" y="2859317"/>
            <a:ext cx="2975548" cy="1673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017643" y="966105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2017643" y="1796991"/>
            <a:ext cx="6361989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Giúp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mọi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ng</a:t>
            </a:r>
            <a:r>
              <a:rPr lang="vi-VN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ư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ời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nghe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những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bản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nhạc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hot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nhất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hiện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nay.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Nghe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nhạc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giải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trí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trong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khi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làm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endParaRPr lang="en-US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Tìm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hiểu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thêm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ca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sĩ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Xem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qua top 5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bài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hát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hot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nhất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vào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tháng</a:t>
            </a: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4/2020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CE37C3-EBEF-4595-B10A-5D16DD46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72" y="3692380"/>
            <a:ext cx="3505200" cy="666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525A01-487E-4038-BAC8-07A241A41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883" y="3682543"/>
            <a:ext cx="1830925" cy="6733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4A2B1-7284-4D91-A09C-3DE76DE1F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07" y="3188343"/>
            <a:ext cx="2275354" cy="1673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Quan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32503" y="491416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Theo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Sĩ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4227087" y="1814555"/>
            <a:ext cx="4944300" cy="297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player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FAF13-67EC-47AC-BD06-B48D820F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8" y="1814555"/>
            <a:ext cx="3544909" cy="2970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32502" y="491416"/>
            <a:ext cx="5979741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Theo BXH Top 5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3067943" y="1521502"/>
            <a:ext cx="4944300" cy="297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“Top 5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ở navigation bar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 5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kì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B6C5-0B8F-49B5-8F61-8C71FE5D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6" y="1521502"/>
            <a:ext cx="2448758" cy="34204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8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Tin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Sỹ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7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32502" y="491416"/>
            <a:ext cx="642944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tin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sĩ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3067943" y="1521502"/>
            <a:ext cx="4944300" cy="297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ở navigation bar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9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kì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ca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376E7-CC3B-421F-BD07-4EC26D75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28" y="1521502"/>
            <a:ext cx="1296364" cy="33867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A964E-0E5B-4438-8288-3B1F2AB9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43" y="2599357"/>
            <a:ext cx="5598346" cy="205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4088889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257</Words>
  <Application>Microsoft Office PowerPoint</Application>
  <PresentationFormat>On-screen Show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Nixie One</vt:lpstr>
      <vt:lpstr>Tahoma</vt:lpstr>
      <vt:lpstr>Muli</vt:lpstr>
      <vt:lpstr>Arial</vt:lpstr>
      <vt:lpstr>Helvetica Neue</vt:lpstr>
      <vt:lpstr>Calibri</vt:lpstr>
      <vt:lpstr>Imogen template</vt:lpstr>
      <vt:lpstr>Hello!</vt:lpstr>
      <vt:lpstr>Sản phẩm: Web chơi nhạc</vt:lpstr>
      <vt:lpstr>Mục đích của sản phẩm</vt:lpstr>
      <vt:lpstr>Tổng Quan</vt:lpstr>
      <vt:lpstr>Phần Chơi Nhạc</vt:lpstr>
      <vt:lpstr>Chọn Nhạc Theo Ca Sĩ</vt:lpstr>
      <vt:lpstr>Chọn Nhạc Theo BXH Top 5</vt:lpstr>
      <vt:lpstr>Phần Thông Tin Ca Sỹ</vt:lpstr>
      <vt:lpstr>Xem thông tin ca sĩ yêu thích</vt:lpstr>
      <vt:lpstr>Phần About</vt:lpstr>
      <vt:lpstr>Giúp biết them về tác giả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cp:lastModifiedBy>Trần Diệu</cp:lastModifiedBy>
  <cp:revision>6</cp:revision>
  <dcterms:modified xsi:type="dcterms:W3CDTF">2020-04-28T06:38:47Z</dcterms:modified>
</cp:coreProperties>
</file>